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5" d="100"/>
          <a:sy n="95" d="100"/>
        </p:scale>
        <p:origin x="66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jpg>
</file>

<file path=ppt/media/image3.png>
</file>

<file path=ppt/media/image4.png>
</file>

<file path=ppt/media/image5.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4789211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41412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403f90952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403f90952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370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6403f9095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6403f9095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7782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6403f9095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6403f9095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2893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6403f9095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6403f9095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1673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6403f9095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6403f9095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6279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6403f90952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6403f90952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6163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6403f90952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6403f90952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7656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6403f9095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6403f9095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89197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403f90952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403f90952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8527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Vision Guide</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 aid for visually impaired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 Introduction:</a:t>
            </a:r>
            <a:endParaRPr/>
          </a:p>
        </p:txBody>
      </p:sp>
      <p:sp>
        <p:nvSpPr>
          <p:cNvPr id="61" name="Google Shape;61;p14"/>
          <p:cNvSpPr txBox="1">
            <a:spLocks noGrp="1"/>
          </p:cNvSpPr>
          <p:nvPr>
            <p:ph type="body" idx="1"/>
          </p:nvPr>
        </p:nvSpPr>
        <p:spPr>
          <a:xfrm>
            <a:off x="480350" y="1017725"/>
            <a:ext cx="4136700" cy="343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 main objective of our project is to ease the life of visually impaired by making a system which is basically a combination of IOT(Internet of Things) and Machine Learning.This can be achieved by implementing 'Object detection', 'Optical Character Recognition' and 'Currency detection' that can be helpful in day to day life of a blind.</a:t>
            </a:r>
            <a:endParaRPr/>
          </a:p>
        </p:txBody>
      </p:sp>
      <p:pic>
        <p:nvPicPr>
          <p:cNvPr id="62" name="Google Shape;62;p14"/>
          <p:cNvPicPr preferRelativeResize="0"/>
          <p:nvPr/>
        </p:nvPicPr>
        <p:blipFill>
          <a:blip r:embed="rId3">
            <a:alphaModFix/>
          </a:blip>
          <a:stretch>
            <a:fillRect/>
          </a:stretch>
        </p:blipFill>
        <p:spPr>
          <a:xfrm>
            <a:off x="4617050" y="1114732"/>
            <a:ext cx="4325299" cy="324398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Requirements:</a:t>
            </a:r>
            <a:endParaRPr/>
          </a:p>
        </p:txBody>
      </p:sp>
      <p:sp>
        <p:nvSpPr>
          <p:cNvPr id="68" name="Google Shape;68;p15"/>
          <p:cNvSpPr txBox="1">
            <a:spLocks noGrp="1"/>
          </p:cNvSpPr>
          <p:nvPr>
            <p:ph type="body" idx="1"/>
          </p:nvPr>
        </p:nvSpPr>
        <p:spPr>
          <a:xfrm>
            <a:off x="311700" y="1152475"/>
            <a:ext cx="2970000" cy="34164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AutoNum type="arabicPeriod"/>
            </a:pPr>
            <a:r>
              <a:rPr lang="en"/>
              <a:t>Tensorflow &gt;=1.12.0</a:t>
            </a:r>
            <a:endParaRPr/>
          </a:p>
          <a:p>
            <a:pPr marL="457200" lvl="0" indent="-342900" algn="l" rtl="0">
              <a:lnSpc>
                <a:spcPct val="100000"/>
              </a:lnSpc>
              <a:spcBef>
                <a:spcPts val="0"/>
              </a:spcBef>
              <a:spcAft>
                <a:spcPts val="0"/>
              </a:spcAft>
              <a:buSzPts val="1800"/>
              <a:buAutoNum type="arabicPeriod"/>
            </a:pPr>
            <a:r>
              <a:rPr lang="en"/>
              <a:t>OpenCv</a:t>
            </a:r>
            <a:endParaRPr/>
          </a:p>
          <a:p>
            <a:pPr marL="457200" lvl="0" indent="-342900" algn="l" rtl="0">
              <a:lnSpc>
                <a:spcPct val="100000"/>
              </a:lnSpc>
              <a:spcBef>
                <a:spcPts val="0"/>
              </a:spcBef>
              <a:spcAft>
                <a:spcPts val="0"/>
              </a:spcAft>
              <a:buSzPts val="1800"/>
              <a:buAutoNum type="arabicPeriod"/>
            </a:pPr>
            <a:r>
              <a:rPr lang="en"/>
              <a:t>Python</a:t>
            </a:r>
            <a:endParaRPr/>
          </a:p>
          <a:p>
            <a:pPr marL="457200" lvl="0" indent="-342900" algn="l" rtl="0">
              <a:lnSpc>
                <a:spcPct val="100000"/>
              </a:lnSpc>
              <a:spcBef>
                <a:spcPts val="0"/>
              </a:spcBef>
              <a:spcAft>
                <a:spcPts val="0"/>
              </a:spcAft>
              <a:buSzPts val="1800"/>
              <a:buAutoNum type="arabicPeriod"/>
            </a:pPr>
            <a:r>
              <a:rPr lang="en"/>
              <a:t>Matplotlib</a:t>
            </a:r>
            <a:endParaRPr/>
          </a:p>
          <a:p>
            <a:pPr marL="457200" lvl="0" indent="-342900" algn="l" rtl="0">
              <a:lnSpc>
                <a:spcPct val="100000"/>
              </a:lnSpc>
              <a:spcBef>
                <a:spcPts val="0"/>
              </a:spcBef>
              <a:spcAft>
                <a:spcPts val="0"/>
              </a:spcAft>
              <a:buSzPts val="1800"/>
              <a:buAutoNum type="arabicPeriod"/>
            </a:pPr>
            <a:r>
              <a:rPr lang="en"/>
              <a:t>Numpy</a:t>
            </a:r>
            <a:endParaRPr/>
          </a:p>
          <a:p>
            <a:pPr marL="457200" lvl="0" indent="-342900" algn="l" rtl="0">
              <a:lnSpc>
                <a:spcPct val="100000"/>
              </a:lnSpc>
              <a:spcBef>
                <a:spcPts val="0"/>
              </a:spcBef>
              <a:spcAft>
                <a:spcPts val="0"/>
              </a:spcAft>
              <a:buSzPts val="1800"/>
              <a:buAutoNum type="arabicPeriod"/>
            </a:pPr>
            <a:r>
              <a:rPr lang="en"/>
              <a:t>pyTesseract</a:t>
            </a:r>
            <a:endParaRPr/>
          </a:p>
          <a:p>
            <a:pPr marL="457200" lvl="0" indent="-342900" algn="l" rtl="0">
              <a:lnSpc>
                <a:spcPct val="100000"/>
              </a:lnSpc>
              <a:spcBef>
                <a:spcPts val="0"/>
              </a:spcBef>
              <a:spcAft>
                <a:spcPts val="0"/>
              </a:spcAft>
              <a:buSzPts val="1800"/>
              <a:buAutoNum type="arabicPeriod"/>
            </a:pPr>
            <a:r>
              <a:rPr lang="en"/>
              <a:t>Raspberry pi</a:t>
            </a:r>
            <a:endParaRPr/>
          </a:p>
          <a:p>
            <a:pPr marL="457200" lvl="0" indent="-342900" algn="l" rtl="0">
              <a:lnSpc>
                <a:spcPct val="100000"/>
              </a:lnSpc>
              <a:spcBef>
                <a:spcPts val="0"/>
              </a:spcBef>
              <a:spcAft>
                <a:spcPts val="0"/>
              </a:spcAft>
              <a:buSzPts val="1800"/>
              <a:buAutoNum type="arabicPeriod"/>
            </a:pPr>
            <a:r>
              <a:rPr lang="en"/>
              <a:t>Ultrasonic Sensors</a:t>
            </a:r>
            <a:endParaRPr/>
          </a:p>
          <a:p>
            <a:pPr marL="457200" lvl="0" indent="-342900" algn="l" rtl="0">
              <a:lnSpc>
                <a:spcPct val="100000"/>
              </a:lnSpc>
              <a:spcBef>
                <a:spcPts val="0"/>
              </a:spcBef>
              <a:spcAft>
                <a:spcPts val="0"/>
              </a:spcAft>
              <a:buSzPts val="1800"/>
              <a:buAutoNum type="arabicPeriod"/>
            </a:pPr>
            <a:r>
              <a:rPr lang="en"/>
              <a:t>Camera</a:t>
            </a:r>
            <a:endParaRPr/>
          </a:p>
          <a:p>
            <a:pPr marL="457200" lvl="0" indent="-342900" algn="l" rtl="0">
              <a:lnSpc>
                <a:spcPct val="100000"/>
              </a:lnSpc>
              <a:spcBef>
                <a:spcPts val="0"/>
              </a:spcBef>
              <a:spcAft>
                <a:spcPts val="0"/>
              </a:spcAft>
              <a:buSzPts val="1800"/>
              <a:buAutoNum type="arabicPeriod"/>
            </a:pPr>
            <a:r>
              <a:rPr lang="en"/>
              <a:t>Jumper Wires</a:t>
            </a:r>
            <a:endParaRPr/>
          </a:p>
          <a:p>
            <a:pPr marL="457200" lvl="0" indent="-342900" algn="l" rtl="0">
              <a:lnSpc>
                <a:spcPct val="100000"/>
              </a:lnSpc>
              <a:spcBef>
                <a:spcPts val="0"/>
              </a:spcBef>
              <a:spcAft>
                <a:spcPts val="0"/>
              </a:spcAft>
              <a:buSzPts val="1800"/>
              <a:buAutoNum type="arabicPeriod"/>
            </a:pPr>
            <a:r>
              <a:rPr lang="en"/>
              <a:t>Breadboard, Buttons</a:t>
            </a:r>
            <a:endParaRPr/>
          </a:p>
          <a:p>
            <a:pPr marL="0" lvl="0" indent="0" algn="l" rtl="0">
              <a:spcBef>
                <a:spcPts val="1600"/>
              </a:spcBef>
              <a:spcAft>
                <a:spcPts val="1600"/>
              </a:spcAft>
              <a:buNone/>
            </a:pPr>
            <a:endParaRPr/>
          </a:p>
        </p:txBody>
      </p:sp>
      <p:pic>
        <p:nvPicPr>
          <p:cNvPr id="69" name="Google Shape;69;p15"/>
          <p:cNvPicPr preferRelativeResize="0"/>
          <p:nvPr/>
        </p:nvPicPr>
        <p:blipFill>
          <a:blip r:embed="rId3">
            <a:alphaModFix/>
          </a:blip>
          <a:stretch>
            <a:fillRect/>
          </a:stretch>
        </p:blipFill>
        <p:spPr>
          <a:xfrm>
            <a:off x="4142783" y="1017725"/>
            <a:ext cx="4555194" cy="341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 Detection</a:t>
            </a:r>
            <a:endParaRPr/>
          </a:p>
        </p:txBody>
      </p:sp>
      <p:sp>
        <p:nvSpPr>
          <p:cNvPr id="75" name="Google Shape;75;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 Detection is the process of finding real-world object in still images or Videos. It allows for the recognition, localization, and detection of multiple objects within an image which provides us with a much better understanding of an image as a whole.</a:t>
            </a:r>
            <a:endParaRPr/>
          </a:p>
          <a:p>
            <a:pPr marL="0" lvl="0" indent="0" algn="l" rtl="0">
              <a:spcBef>
                <a:spcPts val="1600"/>
              </a:spcBef>
              <a:spcAft>
                <a:spcPts val="0"/>
              </a:spcAft>
              <a:buNone/>
            </a:pPr>
            <a:r>
              <a:rPr lang="en"/>
              <a:t>Application:</a:t>
            </a:r>
            <a:endParaRPr/>
          </a:p>
          <a:p>
            <a:pPr marL="457200" lvl="0" indent="-342900" algn="l" rtl="0">
              <a:spcBef>
                <a:spcPts val="1600"/>
              </a:spcBef>
              <a:spcAft>
                <a:spcPts val="0"/>
              </a:spcAft>
              <a:buSzPts val="1800"/>
              <a:buAutoNum type="arabicPeriod"/>
            </a:pPr>
            <a:r>
              <a:rPr lang="en"/>
              <a:t>Facial Recognition</a:t>
            </a:r>
            <a:endParaRPr/>
          </a:p>
          <a:p>
            <a:pPr marL="457200" lvl="0" indent="-342900" algn="l" rtl="0">
              <a:spcBef>
                <a:spcPts val="0"/>
              </a:spcBef>
              <a:spcAft>
                <a:spcPts val="0"/>
              </a:spcAft>
              <a:buSzPts val="1800"/>
              <a:buAutoNum type="arabicPeriod"/>
            </a:pPr>
            <a:r>
              <a:rPr lang="en"/>
              <a:t>People Counting</a:t>
            </a:r>
            <a:endParaRPr/>
          </a:p>
          <a:p>
            <a:pPr marL="457200" lvl="0" indent="-342900" algn="l" rtl="0">
              <a:spcBef>
                <a:spcPts val="0"/>
              </a:spcBef>
              <a:spcAft>
                <a:spcPts val="0"/>
              </a:spcAft>
              <a:buSzPts val="1800"/>
              <a:buAutoNum type="arabicPeriod"/>
            </a:pPr>
            <a:r>
              <a:rPr lang="en"/>
              <a:t>Self Driving Cars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3" name="object-online-video-cuttercom-urxonsnomp4_Qq1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Optical Character Recognition</a:t>
            </a:r>
            <a:endParaRPr/>
          </a:p>
        </p:txBody>
      </p:sp>
      <p:sp>
        <p:nvSpPr>
          <p:cNvPr id="85" name="Google Shape;8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000000"/>
                </a:solidFill>
              </a:rPr>
              <a:t>This is a classic machine learning problem that includes identifying the text from the image.To implement it we have make use of pyTesseract which accepts the inputs from the camera sensor of Raspberry Pi and then identify the text from that image.We have created a text recognition file which uses openCv library for text identification.</a:t>
            </a:r>
            <a:endParaRPr>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2" name="ocr (online-video-cutter.co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7200" y="0"/>
            <a:ext cx="8229600"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Currency Recognition</a:t>
            </a:r>
            <a:endParaRPr/>
          </a:p>
        </p:txBody>
      </p:sp>
      <p:sp>
        <p:nvSpPr>
          <p:cNvPr id="96" name="Google Shape;96;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000000"/>
                </a:solidFill>
              </a:rPr>
              <a:t>To detect currency we have used the OpenCv library in python.First we took some sample image of the Currency notes as our training set. Then we have trained our model for these images based on the label that the image belong to the particular currency.The code structure is like mwe have a util module which contain various function that we will require like display,convert the image etc files. The main code is in the currency detection file which consist of training our model on the sample image</a:t>
            </a:r>
            <a:endParaRPr>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2" name="currency-online-video-cuttercom-3kp224hxmp4_TPou">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300</Words>
  <Application>Microsoft Office PowerPoint</Application>
  <PresentationFormat>On-screen Show (16:9)</PresentationFormat>
  <Paragraphs>27</Paragraphs>
  <Slides>10</Slides>
  <Notes>10</Notes>
  <HiddenSlides>0</HiddenSlides>
  <MMClips>3</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10</vt:i4>
      </vt:variant>
    </vt:vector>
  </HeadingPairs>
  <TitlesOfParts>
    <vt:vector size="12" baseType="lpstr">
      <vt:lpstr>Arial</vt:lpstr>
      <vt:lpstr>Simple Light</vt:lpstr>
      <vt:lpstr>Vision Guide</vt:lpstr>
      <vt:lpstr>Brief Introduction:</vt:lpstr>
      <vt:lpstr>Requirements:</vt:lpstr>
      <vt:lpstr>Object Detection</vt:lpstr>
      <vt:lpstr>PowerPoint Presentation</vt:lpstr>
      <vt:lpstr>Optical Character Recognition</vt:lpstr>
      <vt:lpstr>PowerPoint Presentation</vt:lpstr>
      <vt:lpstr>Currency Recognition</vt:lpstr>
      <vt:lpstr>PowerPoint Presentation</vt:lpstr>
      <vt:lpstr>                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Vision Guide</dc:title>
  <cp:lastModifiedBy>manralnabbu@gmail.com</cp:lastModifiedBy>
  <cp:revision>1</cp:revision>
  <dcterms:modified xsi:type="dcterms:W3CDTF">2019-10-20T07:59:14Z</dcterms:modified>
</cp:coreProperties>
</file>